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Glacial Indifference Bold" charset="1" panose="00000800000000000000"/>
      <p:regular r:id="rId12"/>
    </p:embeddedFont>
    <p:embeddedFont>
      <p:font typeface="Tenor Sans" charset="1" panose="02000000000000000000"/>
      <p:regular r:id="rId13"/>
    </p:embeddedFont>
    <p:embeddedFont>
      <p:font typeface="Glacial Indifference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2" Target="../media/image9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9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5670" y="3666165"/>
            <a:ext cx="17836661" cy="200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46"/>
              </a:lnSpc>
            </a:pPr>
            <a:r>
              <a:rPr lang="en-US" sz="15920" spc="-509">
                <a:solidFill>
                  <a:srgbClr val="022033"/>
                </a:solidFill>
                <a:latin typeface="Glacial Indifference Bold"/>
              </a:rPr>
              <a:t>RAY-TRACER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101429" y="1884757"/>
            <a:ext cx="8085142" cy="938466"/>
            <a:chOff x="0" y="0"/>
            <a:chExt cx="2129420" cy="2471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29420" cy="247168"/>
            </a:xfrm>
            <a:custGeom>
              <a:avLst/>
              <a:gdLst/>
              <a:ahLst/>
              <a:cxnLst/>
              <a:rect r="r" b="b" t="t" l="l"/>
              <a:pathLst>
                <a:path h="247168" w="2129420">
                  <a:moveTo>
                    <a:pt x="24896" y="0"/>
                  </a:moveTo>
                  <a:lnTo>
                    <a:pt x="2104524" y="0"/>
                  </a:lnTo>
                  <a:cubicBezTo>
                    <a:pt x="2111127" y="0"/>
                    <a:pt x="2117459" y="2623"/>
                    <a:pt x="2122128" y="7292"/>
                  </a:cubicBezTo>
                  <a:cubicBezTo>
                    <a:pt x="2126797" y="11961"/>
                    <a:pt x="2129420" y="18293"/>
                    <a:pt x="2129420" y="24896"/>
                  </a:cubicBezTo>
                  <a:lnTo>
                    <a:pt x="2129420" y="222272"/>
                  </a:lnTo>
                  <a:cubicBezTo>
                    <a:pt x="2129420" y="228875"/>
                    <a:pt x="2126797" y="235207"/>
                    <a:pt x="2122128" y="239876"/>
                  </a:cubicBezTo>
                  <a:cubicBezTo>
                    <a:pt x="2117459" y="244545"/>
                    <a:pt x="2111127" y="247168"/>
                    <a:pt x="2104524" y="247168"/>
                  </a:cubicBezTo>
                  <a:lnTo>
                    <a:pt x="24896" y="247168"/>
                  </a:lnTo>
                  <a:cubicBezTo>
                    <a:pt x="11146" y="247168"/>
                    <a:pt x="0" y="236022"/>
                    <a:pt x="0" y="222272"/>
                  </a:cubicBezTo>
                  <a:lnTo>
                    <a:pt x="0" y="24896"/>
                  </a:lnTo>
                  <a:cubicBezTo>
                    <a:pt x="0" y="18293"/>
                    <a:pt x="2623" y="11961"/>
                    <a:pt x="7292" y="7292"/>
                  </a:cubicBezTo>
                  <a:cubicBezTo>
                    <a:pt x="11961" y="2623"/>
                    <a:pt x="18293" y="0"/>
                    <a:pt x="24896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29420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09474" y="6630732"/>
            <a:ext cx="4378481" cy="43784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362774" y="-30820"/>
            <a:ext cx="3688357" cy="4114800"/>
          </a:xfrm>
          <a:custGeom>
            <a:avLst/>
            <a:gdLst/>
            <a:ahLst/>
            <a:cxnLst/>
            <a:rect r="r" b="b" t="t" l="l"/>
            <a:pathLst>
              <a:path h="4114800" w="3688357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31874" y="7031606"/>
            <a:ext cx="1237134" cy="1200949"/>
            <a:chOff x="0" y="0"/>
            <a:chExt cx="325830" cy="3162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289726" y="639307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234608" y="7527306"/>
            <a:ext cx="5818783" cy="74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8"/>
              </a:lnSpc>
            </a:pPr>
            <a:r>
              <a:rPr lang="en-US" sz="4245" spc="437">
                <a:solidFill>
                  <a:srgbClr val="022033"/>
                </a:solidFill>
                <a:latin typeface="Tenor Sans"/>
              </a:rPr>
              <a:t>DIEGO MONOTYA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804199" y="8450476"/>
            <a:ext cx="971055" cy="934870"/>
            <a:chOff x="0" y="0"/>
            <a:chExt cx="255751" cy="2462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1560" y="1343025"/>
            <a:ext cx="14864881" cy="14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>
                <a:solidFill>
                  <a:srgbClr val="022033"/>
                </a:solidFill>
                <a:latin typeface="Glacial Indifference"/>
              </a:rPr>
              <a:t>REFLECTION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098759" y="604794"/>
            <a:ext cx="4378481" cy="437848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288245" y="5780212"/>
            <a:ext cx="971055" cy="934870"/>
            <a:chOff x="0" y="0"/>
            <a:chExt cx="255751" cy="2462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7555" y="3398599"/>
            <a:ext cx="5069433" cy="4763225"/>
          </a:xfrm>
          <a:custGeom>
            <a:avLst/>
            <a:gdLst/>
            <a:ahLst/>
            <a:cxnLst/>
            <a:rect r="r" b="b" t="t" l="l"/>
            <a:pathLst>
              <a:path h="4763225" w="5069433">
                <a:moveTo>
                  <a:pt x="0" y="0"/>
                </a:moveTo>
                <a:lnTo>
                  <a:pt x="5069433" y="0"/>
                </a:lnTo>
                <a:lnTo>
                  <a:pt x="5069433" y="4763225"/>
                </a:lnTo>
                <a:lnTo>
                  <a:pt x="0" y="476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77436" y="3398599"/>
            <a:ext cx="6814694" cy="4763225"/>
          </a:xfrm>
          <a:custGeom>
            <a:avLst/>
            <a:gdLst/>
            <a:ahLst/>
            <a:cxnLst/>
            <a:rect r="r" b="b" t="t" l="l"/>
            <a:pathLst>
              <a:path h="4763225" w="6814694">
                <a:moveTo>
                  <a:pt x="0" y="0"/>
                </a:moveTo>
                <a:lnTo>
                  <a:pt x="6814694" y="0"/>
                </a:lnTo>
                <a:lnTo>
                  <a:pt x="6814694" y="4763225"/>
                </a:lnTo>
                <a:lnTo>
                  <a:pt x="0" y="4763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5" t="0" r="-375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1560" y="1343025"/>
            <a:ext cx="14864881" cy="14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>
                <a:solidFill>
                  <a:srgbClr val="022033"/>
                </a:solidFill>
                <a:latin typeface="Glacial Indifference"/>
              </a:rPr>
              <a:t>REFRACTION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098759" y="604794"/>
            <a:ext cx="4378481" cy="437848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288245" y="5780212"/>
            <a:ext cx="971055" cy="934870"/>
            <a:chOff x="0" y="0"/>
            <a:chExt cx="255751" cy="2462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5747" y="3227656"/>
            <a:ext cx="4249342" cy="5105112"/>
          </a:xfrm>
          <a:custGeom>
            <a:avLst/>
            <a:gdLst/>
            <a:ahLst/>
            <a:cxnLst/>
            <a:rect r="r" b="b" t="t" l="l"/>
            <a:pathLst>
              <a:path h="5105112" w="4249342">
                <a:moveTo>
                  <a:pt x="0" y="0"/>
                </a:moveTo>
                <a:lnTo>
                  <a:pt x="4249342" y="0"/>
                </a:lnTo>
                <a:lnTo>
                  <a:pt x="4249342" y="5105112"/>
                </a:lnTo>
                <a:lnTo>
                  <a:pt x="0" y="510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276" t="-30180" r="-61646" b="-2003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48670" y="3199765"/>
            <a:ext cx="6189597" cy="4956610"/>
          </a:xfrm>
          <a:custGeom>
            <a:avLst/>
            <a:gdLst/>
            <a:ahLst/>
            <a:cxnLst/>
            <a:rect r="r" b="b" t="t" l="l"/>
            <a:pathLst>
              <a:path h="4956610" w="6189597">
                <a:moveTo>
                  <a:pt x="0" y="0"/>
                </a:moveTo>
                <a:lnTo>
                  <a:pt x="6189597" y="0"/>
                </a:lnTo>
                <a:lnTo>
                  <a:pt x="6189597" y="4956609"/>
                </a:lnTo>
                <a:lnTo>
                  <a:pt x="0" y="4956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44954" y="2776144"/>
            <a:ext cx="9707182" cy="4738295"/>
          </a:xfrm>
          <a:custGeom>
            <a:avLst/>
            <a:gdLst/>
            <a:ahLst/>
            <a:cxnLst/>
            <a:rect r="r" b="b" t="t" l="l"/>
            <a:pathLst>
              <a:path h="4738295" w="9707182">
                <a:moveTo>
                  <a:pt x="0" y="0"/>
                </a:moveTo>
                <a:lnTo>
                  <a:pt x="9707181" y="0"/>
                </a:lnTo>
                <a:lnTo>
                  <a:pt x="9707181" y="4738295"/>
                </a:lnTo>
                <a:lnTo>
                  <a:pt x="0" y="4738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06073" y="4108493"/>
            <a:ext cx="6053227" cy="2073597"/>
          </a:xfrm>
          <a:custGeom>
            <a:avLst/>
            <a:gdLst/>
            <a:ahLst/>
            <a:cxnLst/>
            <a:rect r="r" b="b" t="t" l="l"/>
            <a:pathLst>
              <a:path h="2073597" w="6053227">
                <a:moveTo>
                  <a:pt x="0" y="0"/>
                </a:moveTo>
                <a:lnTo>
                  <a:pt x="6053227" y="0"/>
                </a:lnTo>
                <a:lnTo>
                  <a:pt x="6053227" y="2073597"/>
                </a:lnTo>
                <a:lnTo>
                  <a:pt x="0" y="20735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D0E6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191084"/>
            <a:ext cx="10569863" cy="5925529"/>
          </a:xfrm>
          <a:custGeom>
            <a:avLst/>
            <a:gdLst/>
            <a:ahLst/>
            <a:cxnLst/>
            <a:rect r="r" b="b" t="t" l="l"/>
            <a:pathLst>
              <a:path h="5925529" w="10569863">
                <a:moveTo>
                  <a:pt x="0" y="0"/>
                </a:moveTo>
                <a:lnTo>
                  <a:pt x="10569863" y="0"/>
                </a:lnTo>
                <a:lnTo>
                  <a:pt x="10569863" y="5925530"/>
                </a:lnTo>
                <a:lnTo>
                  <a:pt x="0" y="5925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82396" y="4306264"/>
            <a:ext cx="5110206" cy="1999646"/>
          </a:xfrm>
          <a:custGeom>
            <a:avLst/>
            <a:gdLst/>
            <a:ahLst/>
            <a:cxnLst/>
            <a:rect r="r" b="b" t="t" l="l"/>
            <a:pathLst>
              <a:path h="1999646" w="5110206">
                <a:moveTo>
                  <a:pt x="0" y="0"/>
                </a:moveTo>
                <a:lnTo>
                  <a:pt x="5110205" y="0"/>
                </a:lnTo>
                <a:lnTo>
                  <a:pt x="5110205" y="1999645"/>
                </a:lnTo>
                <a:lnTo>
                  <a:pt x="0" y="1999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6664539" y="-77483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1" y="0"/>
                </a:lnTo>
                <a:lnTo>
                  <a:pt x="2479461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308325" y="8913673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5364308" y="752446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724698"/>
            <a:ext cx="8653166" cy="4239109"/>
          </a:xfrm>
          <a:custGeom>
            <a:avLst/>
            <a:gdLst/>
            <a:ahLst/>
            <a:cxnLst/>
            <a:rect r="r" b="b" t="t" l="l"/>
            <a:pathLst>
              <a:path h="4239109" w="8653166">
                <a:moveTo>
                  <a:pt x="0" y="0"/>
                </a:moveTo>
                <a:lnTo>
                  <a:pt x="8653166" y="0"/>
                </a:lnTo>
                <a:lnTo>
                  <a:pt x="8653166" y="4239109"/>
                </a:lnTo>
                <a:lnTo>
                  <a:pt x="0" y="42391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85258" y="3716105"/>
            <a:ext cx="6174042" cy="2256294"/>
          </a:xfrm>
          <a:custGeom>
            <a:avLst/>
            <a:gdLst/>
            <a:ahLst/>
            <a:cxnLst/>
            <a:rect r="r" b="b" t="t" l="l"/>
            <a:pathLst>
              <a:path h="2256294" w="6174042">
                <a:moveTo>
                  <a:pt x="0" y="0"/>
                </a:moveTo>
                <a:lnTo>
                  <a:pt x="6174042" y="0"/>
                </a:lnTo>
                <a:lnTo>
                  <a:pt x="6174042" y="2256295"/>
                </a:lnTo>
                <a:lnTo>
                  <a:pt x="0" y="22562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DAGHX83zqsU</dc:identifier>
  <dcterms:modified xsi:type="dcterms:W3CDTF">2011-08-01T06:04:30Z</dcterms:modified>
  <cp:revision>1</cp:revision>
  <dc:title>DiegoMontoya_</dc:title>
</cp:coreProperties>
</file>